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9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3AEC-75D8-4A7C-B548-39FD287EF3DC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BE13-D673-414B-82CE-8C6259601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6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3AEC-75D8-4A7C-B548-39FD287EF3DC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BE13-D673-414B-82CE-8C6259601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99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3AEC-75D8-4A7C-B548-39FD287EF3DC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BE13-D673-414B-82CE-8C6259601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32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09D367A-7F2B-4978-9F88-A430118FD756}" type="datetimeFigureOut">
              <a:rPr lang="en-US" smtClean="0">
                <a:solidFill>
                  <a:prstClr val="white"/>
                </a:solidFill>
              </a:rPr>
              <a:pPr/>
              <a:t>5/9/2014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1B7DC2F3-17A5-4C09-9C7A-E5E459E14B4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453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367A-7F2B-4978-9F88-A430118FD756}" type="datetimeFigureOut">
              <a:rPr lang="en-US" smtClean="0">
                <a:solidFill>
                  <a:prstClr val="white"/>
                </a:solidFill>
              </a:rPr>
              <a:pPr/>
              <a:t>5/9/2014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C2F3-17A5-4C09-9C7A-E5E459E14B4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694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367A-7F2B-4978-9F88-A430118FD756}" type="datetimeFigureOut">
              <a:rPr lang="en-US" smtClean="0">
                <a:solidFill>
                  <a:prstClr val="white"/>
                </a:solidFill>
              </a:rPr>
              <a:pPr/>
              <a:t>5/9/2014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C2F3-17A5-4C09-9C7A-E5E459E14B4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407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367A-7F2B-4978-9F88-A430118FD756}" type="datetimeFigureOut">
              <a:rPr lang="en-US" smtClean="0">
                <a:solidFill>
                  <a:prstClr val="white"/>
                </a:solidFill>
              </a:rPr>
              <a:pPr/>
              <a:t>5/9/2014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C2F3-17A5-4C09-9C7A-E5E459E14B4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391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367A-7F2B-4978-9F88-A430118FD756}" type="datetimeFigureOut">
              <a:rPr lang="en-US" smtClean="0">
                <a:solidFill>
                  <a:prstClr val="white"/>
                </a:solidFill>
              </a:rPr>
              <a:pPr/>
              <a:t>5/9/2014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C2F3-17A5-4C09-9C7A-E5E459E14B4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123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367A-7F2B-4978-9F88-A430118FD756}" type="datetimeFigureOut">
              <a:rPr lang="en-US" smtClean="0">
                <a:solidFill>
                  <a:prstClr val="white"/>
                </a:solidFill>
              </a:rPr>
              <a:pPr/>
              <a:t>5/9/2014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C2F3-17A5-4C09-9C7A-E5E459E14B4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463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367A-7F2B-4978-9F88-A430118FD756}" type="datetimeFigureOut">
              <a:rPr lang="en-US" smtClean="0">
                <a:solidFill>
                  <a:prstClr val="white"/>
                </a:solidFill>
              </a:rPr>
              <a:pPr/>
              <a:t>5/9/2014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C2F3-17A5-4C09-9C7A-E5E459E14B4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458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367A-7F2B-4978-9F88-A430118FD756}" type="datetimeFigureOut">
              <a:rPr lang="en-US" smtClean="0">
                <a:solidFill>
                  <a:prstClr val="white"/>
                </a:solidFill>
              </a:rPr>
              <a:pPr/>
              <a:t>5/9/2014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C2F3-17A5-4C09-9C7A-E5E459E14B4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74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3AEC-75D8-4A7C-B548-39FD287EF3DC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BE13-D673-414B-82CE-8C6259601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63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367A-7F2B-4978-9F88-A430118FD756}" type="datetimeFigureOut">
              <a:rPr lang="en-US" smtClean="0">
                <a:solidFill>
                  <a:prstClr val="white"/>
                </a:solidFill>
              </a:rPr>
              <a:pPr/>
              <a:t>5/9/2014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C2F3-17A5-4C09-9C7A-E5E459E14B4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263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367A-7F2B-4978-9F88-A430118FD756}" type="datetimeFigureOut">
              <a:rPr lang="en-US" smtClean="0">
                <a:solidFill>
                  <a:prstClr val="white"/>
                </a:solidFill>
              </a:rPr>
              <a:pPr/>
              <a:t>5/9/2014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C2F3-17A5-4C09-9C7A-E5E459E14B4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956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367A-7F2B-4978-9F88-A430118FD756}" type="datetimeFigureOut">
              <a:rPr lang="en-US" smtClean="0">
                <a:solidFill>
                  <a:prstClr val="white"/>
                </a:solidFill>
              </a:rPr>
              <a:pPr/>
              <a:t>5/9/2014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C2F3-17A5-4C09-9C7A-E5E459E14B4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342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367A-7F2B-4978-9F88-A430118FD756}" type="datetimeFigureOut">
              <a:rPr lang="en-US" smtClean="0">
                <a:solidFill>
                  <a:prstClr val="white"/>
                </a:solidFill>
              </a:rPr>
              <a:pPr/>
              <a:t>5/9/2014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C2F3-17A5-4C09-9C7A-E5E459E14B4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2530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367A-7F2B-4978-9F88-A430118FD756}" type="datetimeFigureOut">
              <a:rPr lang="en-US" smtClean="0">
                <a:solidFill>
                  <a:prstClr val="white"/>
                </a:solidFill>
              </a:rPr>
              <a:pPr/>
              <a:t>5/9/2014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C2F3-17A5-4C09-9C7A-E5E459E14B4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0772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367A-7F2B-4978-9F88-A430118FD756}" type="datetimeFigureOut">
              <a:rPr lang="en-US" smtClean="0">
                <a:solidFill>
                  <a:prstClr val="white"/>
                </a:solidFill>
              </a:rPr>
              <a:pPr/>
              <a:t>5/9/2014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C2F3-17A5-4C09-9C7A-E5E459E14B4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0996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367A-7F2B-4978-9F88-A430118FD756}" type="datetimeFigureOut">
              <a:rPr lang="en-US" smtClean="0">
                <a:solidFill>
                  <a:prstClr val="white"/>
                </a:solidFill>
              </a:rPr>
              <a:pPr/>
              <a:t>5/9/2014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C2F3-17A5-4C09-9C7A-E5E459E14B4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211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367A-7F2B-4978-9F88-A430118FD756}" type="datetimeFigureOut">
              <a:rPr lang="en-US" smtClean="0">
                <a:solidFill>
                  <a:prstClr val="white"/>
                </a:solidFill>
              </a:rPr>
              <a:pPr/>
              <a:t>5/9/2014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C2F3-17A5-4C09-9C7A-E5E459E14B4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7827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367A-7F2B-4978-9F88-A430118FD756}" type="datetimeFigureOut">
              <a:rPr lang="en-US" smtClean="0">
                <a:solidFill>
                  <a:prstClr val="white"/>
                </a:solidFill>
              </a:rPr>
              <a:pPr/>
              <a:t>5/9/2014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C2F3-17A5-4C09-9C7A-E5E459E14B4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955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3AEC-75D8-4A7C-B548-39FD287EF3DC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BE13-D673-414B-82CE-8C6259601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9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3AEC-75D8-4A7C-B548-39FD287EF3DC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BE13-D673-414B-82CE-8C6259601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42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3AEC-75D8-4A7C-B548-39FD287EF3DC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BE13-D673-414B-82CE-8C6259601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2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3AEC-75D8-4A7C-B548-39FD287EF3DC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BE13-D673-414B-82CE-8C6259601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99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3AEC-75D8-4A7C-B548-39FD287EF3DC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BE13-D673-414B-82CE-8C6259601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5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3AEC-75D8-4A7C-B548-39FD287EF3DC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BE13-D673-414B-82CE-8C6259601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24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3AEC-75D8-4A7C-B548-39FD287EF3DC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BE13-D673-414B-82CE-8C6259601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24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13AEC-75D8-4A7C-B548-39FD287EF3DC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6BE13-D673-414B-82CE-8C6259601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0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9D367A-7F2B-4978-9F88-A430118FD756}" type="datetimeFigureOut">
              <a:rPr lang="en-US" smtClean="0">
                <a:solidFill>
                  <a:prstClr val="white"/>
                </a:solidFill>
              </a:rPr>
              <a:pPr/>
              <a:t>5/9/2014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7DC2F3-17A5-4C09-9C7A-E5E459E14B4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0416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1671" y="5401733"/>
            <a:ext cx="5937421" cy="1456267"/>
          </a:xfrm>
        </p:spPr>
        <p:txBody>
          <a:bodyPr/>
          <a:lstStyle/>
          <a:p>
            <a:r>
              <a:rPr lang="en-US" dirty="0" smtClean="0"/>
              <a:t>Basic Stamp-Final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2339546"/>
            <a:ext cx="1826740" cy="345165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491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Stamp</a:t>
            </a:r>
          </a:p>
          <a:p>
            <a:r>
              <a:rPr lang="en-US" dirty="0"/>
              <a:t>Misc. </a:t>
            </a:r>
            <a:r>
              <a:rPr lang="en-US" dirty="0" smtClean="0"/>
              <a:t>Wire</a:t>
            </a:r>
            <a:endParaRPr lang="en-US" dirty="0"/>
          </a:p>
          <a:p>
            <a:r>
              <a:rPr lang="en-US" dirty="0"/>
              <a:t>LED Lights</a:t>
            </a:r>
          </a:p>
          <a:p>
            <a:r>
              <a:rPr lang="en-US" dirty="0" smtClean="0"/>
              <a:t>7-Segment LED Display-Cathode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45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19404" y="963514"/>
            <a:ext cx="6963112" cy="5200843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6417276" y="1359244"/>
            <a:ext cx="3443416" cy="183703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299699" y="1419002"/>
            <a:ext cx="4506096" cy="272466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346357" y="893805"/>
            <a:ext cx="5049795" cy="299857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40366" y="1010506"/>
            <a:ext cx="112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Resistor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37686" y="378941"/>
            <a:ext cx="1408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7-segment display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45705" y="1181137"/>
            <a:ext cx="580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068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4478228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1592" y="5779744"/>
            <a:ext cx="3611074" cy="1078256"/>
          </a:xfrm>
          <a:prstGeom prst="rect">
            <a:avLst/>
          </a:prstGeom>
        </p:spPr>
      </p:pic>
      <p:pic>
        <p:nvPicPr>
          <p:cNvPr id="9" name="IMG_155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rot="10800000">
            <a:off x="4821458" y="1416907"/>
            <a:ext cx="6681569" cy="376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Widescreen</PresentationFormat>
  <Paragraphs>9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Celestial</vt:lpstr>
      <vt:lpstr>Basic Stamp-Final Project</vt:lpstr>
      <vt:lpstr>MATERIALS USED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Stamp-Final Project</dc:title>
  <dc:creator>codyjasper58@yahoo.com</dc:creator>
  <cp:lastModifiedBy>Cody J Fletcher</cp:lastModifiedBy>
  <cp:revision>2</cp:revision>
  <dcterms:created xsi:type="dcterms:W3CDTF">2014-05-05T19:20:51Z</dcterms:created>
  <dcterms:modified xsi:type="dcterms:W3CDTF">2014-05-09T23:19:58Z</dcterms:modified>
</cp:coreProperties>
</file>